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12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3CCA6-C43C-468E-975A-07C4D634FBD5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CF19F-FD08-4515-AFE0-0E3E8485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13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1DAC4-E48B-4029-ACC5-95B6CC5CA7F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75D61-3F01-4CCA-B717-39CD0B309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7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8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0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3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2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1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9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7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4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1E71-5C5E-4081-ADDF-E68B5C8129F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1EC48-4FC7-4E55-A7FB-EA0578F8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6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orsviggen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4704" y="32352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4704" y="508194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smtClean="0"/>
              <a:t>Ansökan om tillstånd till ändring av lägenhet hos BRF </a:t>
            </a:r>
            <a:r>
              <a:rPr lang="sv-SE" sz="1400" b="1" dirty="0" err="1" smtClean="0"/>
              <a:t>Torsviggen</a:t>
            </a:r>
            <a:endParaRPr lang="en-US" sz="1400" b="1" dirty="0"/>
          </a:p>
        </p:txBody>
      </p:sp>
      <p:sp>
        <p:nvSpPr>
          <p:cNvPr id="9" name="Rectangle 8"/>
          <p:cNvSpPr/>
          <p:nvPr/>
        </p:nvSpPr>
        <p:spPr>
          <a:xfrm>
            <a:off x="620688" y="899591"/>
            <a:ext cx="5688632" cy="15563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 smtClean="0">
                <a:solidFill>
                  <a:schemeClr val="tx1"/>
                </a:solidFill>
              </a:rPr>
              <a:t>All ombyggnad av lägenheter kräver styrelsens godkännande. Skriftlig förfrågan, med ritning, byggbeskrivning och uppgift om hantverkare, lämnas till styrelsen i god tid innan arbetet startar. För mer information om kriterier, läs i föreningens  boendehandbok punkt 2:3. Efter korrekt ifyllt dokument, skickas ett exemplar som underlag för beslut och godkännande till:</a:t>
            </a:r>
          </a:p>
          <a:p>
            <a:pPr algn="ctr"/>
            <a:endParaRPr lang="sv-SE" sz="1000" dirty="0" smtClean="0">
              <a:solidFill>
                <a:schemeClr val="tx1"/>
              </a:solidFill>
            </a:endParaRPr>
          </a:p>
          <a:p>
            <a:pPr algn="ctr"/>
            <a:r>
              <a:rPr lang="sv-SE" sz="1000" dirty="0" smtClean="0">
                <a:solidFill>
                  <a:schemeClr val="tx1"/>
                </a:solidFill>
              </a:rPr>
              <a:t>Föreningslokalens brevlåda, beläget vid port 25 eller genom mail till: </a:t>
            </a:r>
            <a:r>
              <a:rPr lang="sv-SE" sz="1000" u="sng" dirty="0" smtClean="0">
                <a:hlinkClick r:id="rId2"/>
              </a:rPr>
              <a:t>torsviggen@gmail.com</a:t>
            </a:r>
            <a:r>
              <a:rPr lang="sv-SE" sz="1000" dirty="0" smtClean="0"/>
              <a:t> </a:t>
            </a:r>
          </a:p>
          <a:p>
            <a:pPr algn="ctr"/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sv-SE" sz="1000" dirty="0" smtClean="0">
                <a:solidFill>
                  <a:schemeClr val="tx1"/>
                </a:solidFill>
              </a:rPr>
              <a:t>Innan renoveringen påbörjas kontrollera  även att du har en gällande hemförsäkring med bostadsrättstillägg.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0688" y="2869540"/>
            <a:ext cx="5688632" cy="59509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7594" y="2455955"/>
            <a:ext cx="5688632" cy="38785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Fylls i av medlem/bostadsrättshavare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1278" y="2869540"/>
            <a:ext cx="1223546" cy="17281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0688" y="2869540"/>
            <a:ext cx="144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Kontaktinfo bostadsrättshavare</a:t>
            </a:r>
            <a:endParaRPr lang="en-US" sz="1050" b="1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844824" y="3300427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44824" y="3733636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844824" y="4165684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844824" y="2869540"/>
            <a:ext cx="2016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Namn 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844824" y="3312621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Tel/mobil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717032" y="3312621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E-post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844824" y="3726631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Adress</a:t>
            </a:r>
            <a:endParaRPr lang="en-US" sz="1400" b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846211" y="4597732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846211" y="4192106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Lägenhetsnummer</a:t>
            </a:r>
            <a:endParaRPr lang="en-US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20688" y="4606116"/>
            <a:ext cx="5400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Åtgärdsbeskrivning </a:t>
            </a:r>
            <a:r>
              <a:rPr lang="sv-SE" sz="1050" i="1" dirty="0" smtClean="0"/>
              <a:t>( har för avsikt att vidta följande förändringar i lägenheten…) </a:t>
            </a:r>
            <a:endParaRPr lang="en-US" sz="14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3429000" y="2483768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 smtClean="0"/>
              <a:t>Ort/ Datum </a:t>
            </a:r>
            <a:endParaRPr lang="en-US" sz="2400" b="1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627235" y="8217986"/>
            <a:ext cx="56755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08920" y="2869540"/>
            <a:ext cx="0" cy="4308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20688" y="7838782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Hantverkare </a:t>
            </a:r>
            <a:endParaRPr lang="en-US" sz="1400" b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627235" y="7740352"/>
            <a:ext cx="56755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484784" y="7740352"/>
            <a:ext cx="0" cy="108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072154" y="8487999"/>
            <a:ext cx="148934" cy="1231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40535" y="8481337"/>
            <a:ext cx="148934" cy="1231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11750" y="8235697"/>
            <a:ext cx="2560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800" i="1" dirty="0" smtClean="0"/>
              <a:t>Bifogat till detta dokument finns intyg att firman som utför renoveringen eller ombyggnationen har erforderliga behörigheter (EL och/eller VVS-behörigheter beroende på vad som krävs för att utföra arbetet).</a:t>
            </a:r>
            <a:endParaRPr lang="sv-SE" sz="800" i="1" dirty="0"/>
          </a:p>
        </p:txBody>
      </p:sp>
      <p:sp>
        <p:nvSpPr>
          <p:cNvPr id="4" name="Rectangle 3"/>
          <p:cNvSpPr/>
          <p:nvPr/>
        </p:nvSpPr>
        <p:spPr>
          <a:xfrm>
            <a:off x="4300682" y="8296065"/>
            <a:ext cx="1695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800" i="1" dirty="0" smtClean="0"/>
              <a:t>Bifogat till detta dokument finns en ritning före </a:t>
            </a:r>
            <a:r>
              <a:rPr lang="sv-SE" sz="800" i="1" dirty="0" err="1" smtClean="0"/>
              <a:t>resp</a:t>
            </a:r>
            <a:r>
              <a:rPr lang="sv-SE" sz="800" i="1" dirty="0" smtClean="0"/>
              <a:t> efter som visar vilken typ av renovering som avses.</a:t>
            </a:r>
            <a:endParaRPr lang="sv-SE" sz="8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602039" y="8396092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Kryssa  för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2612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688" y="755576"/>
            <a:ext cx="5688632" cy="2232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2039" y="395536"/>
            <a:ext cx="5688632" cy="38785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 smtClean="0">
                <a:solidFill>
                  <a:schemeClr val="tx1"/>
                </a:solidFill>
              </a:rPr>
              <a:t>Fylls i av styrelsen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0688" y="755576"/>
            <a:ext cx="1223546" cy="165301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844234" y="971600"/>
            <a:ext cx="44585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1278" y="755576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Beslut 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44824" y="994102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smtClean="0"/>
              <a:t>Motivering till beslut 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50574" y="763270"/>
            <a:ext cx="10081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b="1" dirty="0" smtClean="0"/>
              <a:t>Ansökan beviljas</a:t>
            </a:r>
            <a:endParaRPr lang="en-US" sz="11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212976" y="755576"/>
            <a:ext cx="0" cy="216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924944" y="827584"/>
            <a:ext cx="148934" cy="1231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12976" y="754037"/>
            <a:ext cx="1656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b="1" dirty="0" smtClean="0"/>
              <a:t>Ansökan beviljas med villkor </a:t>
            </a:r>
            <a:endParaRPr lang="en-US" sz="1100" b="1" dirty="0"/>
          </a:p>
        </p:txBody>
      </p:sp>
      <p:sp>
        <p:nvSpPr>
          <p:cNvPr id="14" name="Rectangle 13"/>
          <p:cNvSpPr/>
          <p:nvPr/>
        </p:nvSpPr>
        <p:spPr>
          <a:xfrm>
            <a:off x="4725144" y="793206"/>
            <a:ext cx="148934" cy="1231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5013176" y="764679"/>
            <a:ext cx="0" cy="216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014362" y="763270"/>
            <a:ext cx="10081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b="1" dirty="0" smtClean="0"/>
              <a:t>Ansökan avslås</a:t>
            </a:r>
            <a:endParaRPr lang="en-US" sz="1100" b="1" dirty="0"/>
          </a:p>
        </p:txBody>
      </p:sp>
      <p:sp>
        <p:nvSpPr>
          <p:cNvPr id="17" name="Rectangle 16"/>
          <p:cNvSpPr/>
          <p:nvPr/>
        </p:nvSpPr>
        <p:spPr>
          <a:xfrm>
            <a:off x="6040535" y="802032"/>
            <a:ext cx="148934" cy="12311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844234" y="2408589"/>
            <a:ext cx="0" cy="5792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11798" y="2408589"/>
            <a:ext cx="44844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1278" y="2420986"/>
            <a:ext cx="10081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Styrelsens underskrift </a:t>
            </a:r>
            <a:endParaRPr lang="en-US" sz="1400" b="1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850574" y="2697267"/>
            <a:ext cx="4452199" cy="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50574" y="2427920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smtClean="0"/>
              <a:t>Signatur &amp; namnförtydligande </a:t>
            </a:r>
            <a:endParaRPr lang="en-US" sz="1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52799" y="2703430"/>
            <a:ext cx="2016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smtClean="0"/>
              <a:t>Ort/Datum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16795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Carlsberg Breweries A/S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Eckerbom, Louise</dc:creator>
  <cp:lastModifiedBy>Windows User</cp:lastModifiedBy>
  <cp:revision>20</cp:revision>
  <dcterms:created xsi:type="dcterms:W3CDTF">2015-09-06T18:13:58Z</dcterms:created>
  <dcterms:modified xsi:type="dcterms:W3CDTF">2016-11-09T18:51:19Z</dcterms:modified>
</cp:coreProperties>
</file>